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494" r:id="rId3"/>
    <p:sldId id="414" r:id="rId4"/>
    <p:sldId id="415" r:id="rId5"/>
    <p:sldId id="416" r:id="rId6"/>
    <p:sldId id="417" r:id="rId7"/>
    <p:sldId id="418" r:id="rId8"/>
    <p:sldId id="419" r:id="rId9"/>
    <p:sldId id="423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49" r:id="rId36"/>
    <p:sldId id="450" r:id="rId37"/>
    <p:sldId id="451" r:id="rId38"/>
    <p:sldId id="452" r:id="rId39"/>
    <p:sldId id="453" r:id="rId40"/>
    <p:sldId id="454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75" r:id="rId62"/>
    <p:sldId id="476" r:id="rId63"/>
    <p:sldId id="477" r:id="rId64"/>
    <p:sldId id="478" r:id="rId65"/>
    <p:sldId id="479" r:id="rId66"/>
    <p:sldId id="480" r:id="rId67"/>
    <p:sldId id="481" r:id="rId68"/>
    <p:sldId id="482" r:id="rId69"/>
    <p:sldId id="483" r:id="rId70"/>
    <p:sldId id="484" r:id="rId71"/>
    <p:sldId id="485" r:id="rId72"/>
    <p:sldId id="486" r:id="rId73"/>
    <p:sldId id="487" r:id="rId74"/>
    <p:sldId id="488" r:id="rId75"/>
    <p:sldId id="489" r:id="rId76"/>
    <p:sldId id="490" r:id="rId77"/>
    <p:sldId id="492" r:id="rId78"/>
    <p:sldId id="493" r:id="rId7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8" autoAdjust="0"/>
    <p:restoredTop sz="94660"/>
  </p:normalViewPr>
  <p:slideViewPr>
    <p:cSldViewPr>
      <p:cViewPr varScale="1">
        <p:scale>
          <a:sx n="113" d="100"/>
          <a:sy n="113" d="100"/>
        </p:scale>
        <p:origin x="132" y="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1T16:06:35.513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19.58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0 378,'162'-1,"181"3,23 46,-92-7,83-35,-238-10,133 15,284 5,-383-17,-96-3,0-1,92-22,-91 14,0 3,82-3,48 2,26 0,-158 12,-20 1,63-6,-95 3,0 0,-1 0,1 0,-1 0,1-1,-1 1,0-1,1 0,-1 0,0 0,0-1,0 1,-1-1,1 1,0-1,-1 0,0 0,0 0,0-1,0 1,0 0,-1-1,1 1,-1-1,0 1,0-1,0 0,0-5,-1 5,1 0,-1-1,1 1,-2 0,1 0,0-1,-1 1,0 0,1 0,-2-1,1 1,0 0,-1 0,0 1,0-1,0 0,0 0,-1 1,0 0,1-1,-1 1,0 0,-1 0,-5-4,-23-8,0 2,-2 0,1 3,-2 0,-41-5,41 8,-70-12,-207-9,-112 29,179 2,-895-3,1045-4,-98-17,-30-3,58 2,109 12,-86-4,-71 15,191-1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49:35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24575,'180'-12'0,"-27"1"0,322 29 0,-329-11 0,-63-4 0,122 19 0,-134-8 0,-10-1 0,81 6 0,35 5 0,-52-5 0,-53-10 0,-2 0 0,73 0 0,89-8 0,263-4 0,-149-38 0,-245 25 0,241-23 0,-240 28 0,46-1 0,378 13-1365,-516-1-5461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49:3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24575,'547'23'0,"-505"-17"0,151 12 0,-162-17 0,0-2 0,0-1 0,-1-1 0,40-10 0,-16 2 0,1 2 0,88-3 0,116 13 0,-102 1 0,3104-2-1365,-3236 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3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1 257,'28'-2,"1"-1,-1-2,0 0,38-14,19-3,-5 8,148-8,84 19,-247 4,22-3,145-22,84-36,-118 20,-97 24,205-4,106 31,-74 0,323 47,-416-27,360 27,12-40,-594-19,370-17,-301 12,-47 4,58-10,301-31,-217 28,352-33,-436 39,73-4,-108 13,-7-1,118 13,-150-7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26,'445'24,"30"0,-62-49,137 1,-346 12,-18 0,3 13,-179-1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7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1,'116'-1,"647"29,-12 17,-173-34,-23 1,-503-13,467-17,153-12,-525 32,198-4,-233-9,46-1,526 13,-660-1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50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1,'19'1,"0"1,34 7,18 3,458 15,-136-10,-10 13,388 17,115-83,-85 22,-368 70,-209-21,-157-29,130-6,-82-3,12-8,-83 5,50 0,-80 6,-1 1,1 0,-1 1,0 0,0 1,0 0,0 1,14 7,4 6,0 1,-1 2,-1 0,-1 2,0 2,-2 0,-1 2,27 35,-48-56,-1 0,0 0,0 1,0-1,0 1,-1-1,0 1,0 0,0 0,-1 0,0 0,0 0,-1 0,0 10,0-13,-1 0,0 0,0 0,0 1,0-1,0 0,0 0,-1-1,0 1,1 0,-1 0,0-1,0 1,-1-1,1 0,0 1,-1-1,0 0,1-1,-1 1,0 0,0-1,0 1,0-1,0 0,0 0,-6 1,-22 3,0-1,0-2,-1-1,-58-6,5 2,27 2,-30-1,-172 18,-396 39,-6-50,555-6,-268-12,-36 0,-25 16,-647-6,748-18,68 3,-282 9,532 7,0 0,0-1,0-1,-19-7,9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1413 24575,'0'-59'0,"-3"0"0,-2 1 0,-3 0 0,-3 0 0,-2 0 0,-2 2 0,-3 0 0,-2 0 0,-3 2 0,-53-91 0,67 129 0,-36-60 0,-77-96 0,105 151 0,-1 0 0,-2 2 0,0 0 0,-1 1 0,0 1 0,-1 1 0,-1 1 0,-45-22 0,-371-122 0,358 136 0,-1 4 0,-148-15 0,-170 20 0,391 15 0,0 0 0,-1 0 0,1 1 0,0 1 0,0-1 0,0 1 0,0 1 0,0-1 0,1 2 0,0-1 0,0 1 0,0 0 0,0 1 0,-8 8 0,-9 9 0,2 2 0,-33 43 0,38-44 0,-19 24 0,3 2 0,2 2 0,-45 100 0,-42 180 0,110-303 0,1 0 0,2 0 0,1 1 0,-3 55 0,-3 68 0,1-15 0,9-102 0,2 310 0,2-312 0,2 0 0,1-1 0,17 57 0,46 98 0,-53-149 0,-7-16 0,2 0 0,0-1 0,2 0 0,0-1 0,2 0 0,24 27 0,-6-15 0,0-1 0,63 44 0,-46-39 0,1-2 0,2-2 0,1-2 0,1-3 0,2-3 0,0-1 0,107 26 0,360 54 0,-500-100 0,0-1 0,0-1 0,1 0 0,-1-2 0,1-2 0,-1 0 0,0-1 0,0-1 0,0-1 0,0-2 0,-1 0 0,0-1 0,0-2 0,-1 0 0,0-1 0,-1-2 0,36-26 0,187-157 0,-230 181 0,-1 0 0,-1 0 0,0-1 0,-1-1 0,-1 0 0,0-1 0,-1 1 0,8-26 0,-5 10 0,-1-1 0,-2-1 0,-1 1 0,5-59 0,-8-143 0,-5 226 0,1-11 0,1 0 0,8-33 0,2-34 0,12-119 0,-15 118-1365,-4 63-5461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3509 11 24575,'-269'-2'0,"-286"5"0,377 8 0,-76 2 0,189-10 0,-1 3 0,1 2 0,0 3 0,1 3 0,0 3 0,2 3 0,-91 40 0,-89 30 0,-43 18 0,279-104 0,-37 17 0,1-1 0,-2-2 0,-1-2 0,-75 17 0,74-23 0,0 2 0,-72 29 0,-29 9 0,86-35 0,24-6 0,1 1 0,-56 23 0,51-14 0,18-10 0,1 1 0,1 1 0,0 1 0,-23 17 0,38-25 0,1 1 0,-1 0 0,1 0 0,1 0 0,-1 1 0,1 0 0,0 0 0,0 0 0,1 0 0,-1 1 0,2-1 0,-1 1 0,1 0 0,0 0 0,0 0 0,0 0 0,1 0 0,0 12 0,0-7 0,0 0 0,2 1 0,-1-1 0,1 0 0,1 0 0,0 0 0,1 0 0,0 0 0,1 0 0,0-1 0,1 1 0,0-1 0,1 0 0,0-1 0,1 0 0,9 12 0,-9-14 0,0-2 0,0 1 0,1-1 0,0 0 0,0 0 0,0-1 0,1 0 0,0 0 0,18 6 0,10 1 0,46 9 0,-46-12 0,12-1 0,0-1 0,0-4 0,0-1 0,66-6 0,-1 1 0,256-11 0,-41-34 0,-204 17 0,219-87 0,-325 112 0,1 1 0,1 0 0,-1 2 0,40-3 0,-36 5 0,0-1 0,0-2 0,27-7 0,76-18 0,-95 24 0,1-2 0,-1-1 0,-1-1 0,59-27 0,-31 7 0,1 3 0,1 3 0,1 2 0,82-16 0,-109 32 0,63-3 0,-75 8 0,1-1 0,0-1 0,-1-2 0,1 0 0,-1-1 0,32-12 0,159-64 0,-182 69 0,-21 9 0,0-1 0,0-1 0,0 1 0,0-2 0,-1 1 0,0-2 0,0 1 0,0-1 0,-1-1 0,0 1 0,0-2 0,-1 1 0,9-14 0,-5 7 0,-1-1 0,-1-1 0,0 0 0,-1-1 0,-2 1 0,1-2 0,-2 1 0,0-1 0,-2 0 0,0 0 0,0 0 0,-2-1 0,0-36 0,-3 48 0,1 1 0,-1-1 0,0 1 0,0-1 0,-1 1 0,0-1 0,0 1 0,-7-13 0,7 16 0,-1 0 0,1 0 0,-1 0 0,-1 1 0,1-1 0,0 1 0,-1 0 0,1 0 0,-1 0 0,0 0 0,0 0 0,-1 1 0,1 0 0,0 0 0,-8-2 0,-31-12 0,22 7 0,0 2 0,0 0 0,-1 2 0,0 0 0,-29-2 0,7 2-1365,28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24575,'2'4'0,"1"0"0,-1-1 0,0 1 0,1-1 0,0 0 0,0 0 0,0 0 0,0 0 0,1 0 0,-1-1 0,1 1 0,-1-1 0,6 3 0,2 2 0,366 238 0,-343-227 0,1-1 0,0-1 0,57 17 0,117 20 0,-101-27 0,887 187 0,-970-208 0,0 0 0,-1 1 0,1 2 0,36 16 0,84 36 0,237 64 0,-162-57 0,-169-51 0,0-1 0,1-3 0,100 10 0,-74-17 0,479 50 0,-506-50 0,1-3 0,-1-2 0,1-2 0,-1-2 0,58-12 0,-36 4 0,105-1 0,-146 12 0,1-1 0,-1-2 0,0-2 0,-1 0 0,1-2 0,-1-2 0,-1-1 0,0-1 0,45-25 0,-38 18 0,-24 13 0,0 0 0,0-1 0,-1-1 0,0 0 0,0-1 0,-1 0 0,15-17 0,-16 15 0,0-1 0,-1-1 0,0 0 0,-1 0 0,-1 0 0,0-1 0,-1 0 0,-1-1 0,5-17 0,-4 4 0,-2 1 0,-1-1 0,-1 0 0,-2-33 0,0 0 0,0 25 0,0 0 0,-9-48 0,7 71 0,-1 1 0,-1-1 0,0 1 0,-1 0 0,0 1 0,0-1 0,-1 1 0,-1 0 0,0 1 0,-12-16 0,0 7 0,-1 0 0,-1 0 0,0 2 0,-1 1 0,-27-15 0,-126-59 0,98 57 0,-133-38 0,-89-3 0,81 23 0,-864-175 0,997 216 0,-129-21 0,112 7 0,-449-111 0,163 61 0,197 43 0,28 6 0,-1 8 0,-190 4 0,337 12 0,0 2 0,0 0 0,0 1 0,-20 5 0,31-5 0,0 0 0,0 0 0,0 0 0,1 1 0,-1 0 0,1 0 0,0 1 0,-1-1 0,2 1 0,-1 0 0,0 1 0,1-1 0,0 1 0,0 0 0,-4 6 0,-19 26 0,-38 43 0,45-58 0,1 0 0,1 1 0,1 1 0,1 1 0,-22 46 0,6-8 0,25-51 0,1-1 0,0 2 0,0-1 0,1 1 0,1 0 0,-4 14 0,-1 22 0,3-15 0,1 1 0,-2 46 0,8 51-1365,-1-111-5461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1T16:06:35.513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1460 24575,'166'38'0,"93"16"0,448 39 0,-607-86 0,124-8 0,-76-2 0,-38 4 0,121-3 0,-126-9 0,28-1 0,-69 9 0,71-13 0,-75 7 0,18-3 0,144-43 0,-203 49 0,0-1 0,-1-1 0,-1-1 0,1 0 0,-1-2 0,-1 0 0,0 0 0,-1-2 0,0 0 0,20-23 0,-21 22 0,-3 3 0,0 0 0,0 0 0,-1-1 0,-1-1 0,0 1 0,0-1 0,-1-1 0,-1 0 0,-1 0 0,9-26 0,-7-2 0,-2 0 0,-2 0 0,-2-1 0,-6-76 0,1 15 0,5 68 0,-3-33 0,0 65 0,1-1 0,-1 1 0,0 0 0,-1-1 0,1 1 0,-1 0 0,0 0 0,0 0 0,0 0 0,-1 1 0,1-1 0,-1 0 0,-4-3 0,-53-45 0,-2 4 0,-3 2 0,-113-61 0,72 45 0,67 42 0,-2 1 0,0 2 0,-55-14 0,18 5 0,35 11 0,-251-83 0,215 76 0,-150-22 0,84 24 0,-125-10 0,193 28 0,0 4 0,0 3 0,0 3 0,1 4 0,-110 32 0,169-39 0,0 1 0,0 1 0,0 0 0,1 1 0,0 1 0,0 1 0,1 0 0,1 1 0,-18 16 0,-17 16 0,-79 55 0,6-6 0,73-47 0,-75 89 0,53-54 0,65-74 0,1 0 0,0 1 0,1 0 0,-1 0 0,1 0 0,1 0 0,-1 0 0,1 1 0,-3 10 0,2 2 0,1 1 0,-2 28 0,-5 32 0,6-63 0,1 0 0,1 1 0,0-1 0,2 1 0,0-1 0,1 1 0,1-1 0,4 20 0,9 21 0,-12-43 0,1 0 0,0 0 0,1 0 0,0-1 0,2 0 0,-1 0 0,2 0 0,0-1 0,14 18 0,-7-16 33,1 0 0,0-1 0,23 15 0,-19-14-781,34 32-1,-41-32-6077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1413 24575,'0'-59'0,"-3"0"0,-2 1 0,-3 0 0,-3 0 0,-2 0 0,-2 2 0,-3 0 0,-2 0 0,-3 2 0,-53-91 0,67 129 0,-36-60 0,-77-96 0,105 151 0,-1 0 0,-2 2 0,0 0 0,-1 1 0,0 1 0,-1 1 0,-1 1 0,-45-22 0,-371-122 0,358 136 0,-1 4 0,-148-15 0,-170 20 0,391 15 0,0 0 0,-1 0 0,1 1 0,0 1 0,0-1 0,0 1 0,0 1 0,0-1 0,1 2 0,0-1 0,0 1 0,0 0 0,0 1 0,-8 8 0,-9 9 0,2 2 0,-33 43 0,38-44 0,-19 24 0,3 2 0,2 2 0,-45 100 0,-42 180 0,110-303 0,1 0 0,2 0 0,1 1 0,-3 55 0,-3 68 0,1-15 0,9-102 0,2 310 0,2-312 0,2 0 0,1-1 0,17 57 0,46 98 0,-53-149 0,-7-16 0,2 0 0,0-1 0,2 0 0,0-1 0,2 0 0,24 27 0,-6-15 0,0-1 0,63 44 0,-46-39 0,1-2 0,2-2 0,1-2 0,1-3 0,2-3 0,0-1 0,107 26 0,360 54 0,-500-100 0,0-1 0,0-1 0,1 0 0,-1-2 0,1-2 0,-1 0 0,0-1 0,0-1 0,0-1 0,0-2 0,-1 0 0,0-1 0,0-2 0,-1 0 0,0-1 0,-1-2 0,36-26 0,187-157 0,-230 181 0,-1 0 0,-1 0 0,0-1 0,-1-1 0,-1 0 0,0-1 0,-1 1 0,8-26 0,-5 10 0,-1-1 0,-2-1 0,-1 1 0,5-59 0,-8-143 0,-5 226 0,1-11 0,1 0 0,8-33 0,2-34 0,12-119 0,-15 118-1365,-4 63-5461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3509 11 24575,'-269'-2'0,"-286"5"0,377 8 0,-76 2 0,189-10 0,-1 3 0,1 2 0,0 3 0,1 3 0,0 3 0,2 3 0,-91 40 0,-89 30 0,-43 18 0,279-104 0,-37 17 0,1-1 0,-2-2 0,-1-2 0,-75 17 0,74-23 0,0 2 0,-72 29 0,-29 9 0,86-35 0,24-6 0,1 1 0,-56 23 0,51-14 0,18-10 0,1 1 0,1 1 0,0 1 0,-23 17 0,38-25 0,1 1 0,-1 0 0,1 0 0,1 0 0,-1 1 0,1 0 0,0 0 0,0 0 0,1 0 0,-1 1 0,2-1 0,-1 1 0,1 0 0,0 0 0,0 0 0,0 0 0,1 0 0,0 12 0,0-7 0,0 0 0,2 1 0,-1-1 0,1 0 0,1 0 0,0 0 0,1 0 0,0 0 0,1 0 0,0-1 0,1 1 0,0-1 0,1 0 0,0-1 0,1 0 0,9 12 0,-9-14 0,0-2 0,0 1 0,1-1 0,0 0 0,0 0 0,0-1 0,1 0 0,0 0 0,18 6 0,10 1 0,46 9 0,-46-12 0,12-1 0,0-1 0,0-4 0,0-1 0,66-6 0,-1 1 0,256-11 0,-41-34 0,-204 17 0,219-87 0,-325 112 0,1 1 0,1 0 0,-1 2 0,40-3 0,-36 5 0,0-1 0,0-2 0,27-7 0,76-18 0,-95 24 0,1-2 0,-1-1 0,-1-1 0,59-27 0,-31 7 0,1 3 0,1 3 0,1 2 0,82-16 0,-109 32 0,63-3 0,-75 8 0,1-1 0,0-1 0,-1-2 0,1 0 0,-1-1 0,32-12 0,159-64 0,-182 69 0,-21 9 0,0-1 0,0-1 0,0 1 0,0-2 0,-1 1 0,0-2 0,0 1 0,0-1 0,-1-1 0,0 1 0,0-2 0,-1 1 0,9-14 0,-5 7 0,-1-1 0,-1-1 0,0 0 0,-1-1 0,-2 1 0,1-2 0,-2 1 0,0-1 0,-2 0 0,0 0 0,0 0 0,-2-1 0,0-36 0,-3 48 0,1 1 0,-1-1 0,0 1 0,0-1 0,-1 1 0,0-1 0,0 1 0,-7-13 0,7 16 0,-1 0 0,1 0 0,-1 0 0,-1 1 0,1-1 0,0 1 0,-1 0 0,1 0 0,-1 0 0,0 0 0,0 0 0,-1 1 0,1 0 0,0 0 0,-8-2 0,-31-12 0,22 7 0,0 2 0,0 0 0,-1 2 0,0 0 0,-29-2 0,7 2-1365,28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24575,'2'4'0,"1"0"0,-1-1 0,0 1 0,1-1 0,0 0 0,0 0 0,0 0 0,0 0 0,1 0 0,-1-1 0,1 1 0,-1-1 0,6 3 0,2 2 0,366 238 0,-343-227 0,1-1 0,0-1 0,57 17 0,117 20 0,-101-27 0,887 187 0,-970-208 0,0 0 0,-1 1 0,1 2 0,36 16 0,84 36 0,237 64 0,-162-57 0,-169-51 0,0-1 0,1-3 0,100 10 0,-74-17 0,479 50 0,-506-50 0,1-3 0,-1-2 0,1-2 0,-1-2 0,58-12 0,-36 4 0,105-1 0,-146 12 0,1-1 0,-1-2 0,0-2 0,-1 0 0,1-2 0,-1-2 0,-1-1 0,0-1 0,45-25 0,-38 18 0,-24 13 0,0 0 0,0-1 0,-1-1 0,0 0 0,0-1 0,-1 0 0,15-17 0,-16 15 0,0-1 0,-1-1 0,0 0 0,-1 0 0,-1 0 0,0-1 0,-1 0 0,-1-1 0,5-17 0,-4 4 0,-2 1 0,-1-1 0,-1 0 0,-2-33 0,0 0 0,0 25 0,0 0 0,-9-48 0,7 71 0,-1 1 0,-1-1 0,0 1 0,-1 0 0,0 1 0,0-1 0,-1 1 0,-1 0 0,0 1 0,-12-16 0,0 7 0,-1 0 0,-1 0 0,0 2 0,-1 1 0,-27-15 0,-126-59 0,98 57 0,-133-38 0,-89-3 0,81 23 0,-864-175 0,997 216 0,-129-21 0,112 7 0,-449-111 0,163 61 0,197 43 0,28 6 0,-1 8 0,-190 4 0,337 12 0,0 2 0,0 0 0,0 1 0,-20 5 0,31-5 0,0 0 0,0 0 0,0 0 0,1 1 0,-1 0 0,1 0 0,0 1 0,-1-1 0,2 1 0,-1 0 0,0 1 0,1-1 0,0 1 0,0 0 0,-4 6 0,-19 26 0,-38 43 0,45-58 0,1 0 0,1 1 0,1 1 0,1 1 0,-22 46 0,6-8 0,25-51 0,1-1 0,0 2 0,0-1 0,1 1 0,1 0 0,-4 14 0,-1 22 0,3-15 0,1 1 0,-2 46 0,8 51-1365,-1-111-5461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1460 24575,'166'38'0,"93"16"0,448 39 0,-607-86 0,124-8 0,-76-2 0,-38 4 0,121-3 0,-126-9 0,28-1 0,-69 9 0,71-13 0,-75 7 0,18-3 0,144-43 0,-203 49 0,0-1 0,-1-1 0,-1-1 0,1 0 0,-1-2 0,-1 0 0,0 0 0,-1-2 0,0 0 0,20-23 0,-21 22 0,-3 3 0,0 0 0,0 0 0,-1-1 0,-1-1 0,0 1 0,0-1 0,-1-1 0,-1 0 0,-1 0 0,9-26 0,-7-2 0,-2 0 0,-2 0 0,-2-1 0,-6-76 0,1 15 0,5 68 0,-3-33 0,0 65 0,1-1 0,-1 1 0,0 0 0,-1-1 0,1 1 0,-1 0 0,0 0 0,0 0 0,0 0 0,-1 1 0,1-1 0,-1 0 0,-4-3 0,-53-45 0,-2 4 0,-3 2 0,-113-61 0,72 45 0,67 42 0,-2 1 0,0 2 0,-55-14 0,18 5 0,35 11 0,-251-83 0,215 76 0,-150-22 0,84 24 0,-125-10 0,193 28 0,0 4 0,0 3 0,0 3 0,1 4 0,-110 32 0,169-39 0,0 1 0,0 1 0,0 0 0,1 1 0,0 1 0,0 1 0,1 0 0,1 1 0,-18 16 0,-17 16 0,-79 55 0,6-6 0,73-47 0,-75 89 0,53-54 0,65-74 0,1 0 0,0 1 0,1 0 0,-1 0 0,1 0 0,1 0 0,-1 0 0,1 1 0,-3 10 0,2 2 0,1 1 0,-2 28 0,-5 32 0,6-63 0,1 0 0,1 1 0,0-1 0,2 1 0,0-1 0,1 1 0,1-1 0,4 20 0,9 21 0,-12-43 0,1 0 0,0 0 0,1 0 0,0-1 0,2 0 0,-1 0 0,2 0 0,0-1 0,14 18 0,-7-16 33,1 0 0,0-1 0,23 15 0,-19-14-781,34 32-1,-41-32-6077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6T04:37:23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2,'150'-2,"163"5,-174 6,164 6,1013-16,-1264 4,101 18,-95-11,65 3,462-11,-285-4,-124 3,196-3,-230-9,62-1,-67 15,143-6,-188-8,-51 5,58-1,379 27,-248-1,298-8,-319-13,1253 2,-1437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6T04:37:2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0,'1055'0,"-846"12,14 0,-139-9,110 18,-110-10,119 2,1272-15,-798 3,-655-2,0-1,31-7,-30 4,0 1,29 0,83 5,-102-1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12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2378 0 24575,'1'56'0,"0"-31"0,0 0 0,-2 1 0,-1-1 0,-6 32 0,7-50 0,-1 0 0,-1 0 0,1 0 0,-1 0 0,0-1 0,-1 1 0,0-1 0,0 0 0,0 0 0,0-1 0,-1 1 0,0-1 0,0 0 0,-1 0 0,1 0 0,-1-1 0,0 0 0,0 0 0,-11 4 0,-9 3 0,0-1 0,-1-1 0,-1-2 0,-29 5 0,-116 9 0,-20 3 0,109-12 0,-2-4 0,-169-5 0,133-4 0,108 2 0,0 0 0,-1 1 0,2 1 0,-1 0 0,0 1 0,1 0 0,-24 12 0,-91 56 0,40-20 0,25-21 0,15-7 0,-78 50 0,48-25 0,60-40 0,1 0 0,1 2 0,-1 0 0,2 1 0,0 0 0,-25 28 0,36-34 0,0 0 0,1 1 0,0 0 0,1-1 0,-1 1 0,1 0 0,0 0 0,1 1 0,0-1 0,0 0 0,1 14 0,-1-10 0,1-1 0,-2 0 0,1 0 0,-1 0 0,-6 17 0,3-13 0,1 0 0,0 1 0,1-1 0,1 1 0,-1 27 0,2-24 0,-1-1 0,0 1 0,-7 25 0,9-42 0,-1 0 0,1 1 0,0-1 0,-1 0 0,1 0 0,-1 0 0,1 0 0,-1 0 0,0 0 0,1 0 0,-1 0 0,0 0 0,0 0 0,1-1 0,-1 1 0,0 0 0,0 0 0,0-1 0,0 1 0,0-1 0,0 1 0,0-1 0,0 1 0,0-1 0,-1 1 0,1-1 0,0 0 0,0 0 0,0 1 0,-2-1 0,-1-1 0,0 0 0,1 1 0,-1-1 0,1-1 0,0 1 0,-1 0 0,1-1 0,0 0 0,0 1 0,-4-5 0,-4-1 0,2-1 0,-1-1 0,1 0 0,0 0 0,-11-17 0,8 5 0,1-1 0,1-1 0,1 0 0,0 0 0,-8-44 0,14 53 0,0 1 0,-1 0 0,0 0 0,-1 0 0,0 1 0,-1 0 0,0 0 0,-1 0 0,0 1 0,-1 0 0,-15-17 0,-1-5 0,23 31 0,-1 1 0,1-1 0,0 1 0,1-1 0,-1 0 0,0 1 0,0-1 0,1 0 0,-1 0 0,1 0 0,-1 0 0,1 1 0,0-1 0,0 0 0,0 0 0,0 0 0,0-2 0,6 7 0,-1 1 0,1 0 0,-1 0 0,0 0 0,0 1 0,8 9 0,-12-13 0,24 25 0,-8-10 0,0 1 0,-2 0 0,0 1 0,-1 1 0,0 1 0,-2-1 0,0 2 0,10 26 0,15 35 0,-10-26 0,-26-53 0,0-1 0,0 0 0,0 1 0,0-1 0,0 0 0,0 0 0,1 0 0,-1 0 0,1 0 0,-1 0 0,1 0 0,0 0 0,0-1 0,0 1 0,0-1 0,0 1 0,0-1 0,0 0 0,0 0 0,0 0 0,1 0 0,-1 0 0,0 0 0,1-1 0,-1 1 0,1-1 0,-1 1 0,1-1 0,-1 0 0,1 0 0,-1 0 0,1-1 0,-1 1 0,1 0 0,-1-1 0,4-1 0,8-4 0,0 0 0,0-1 0,-1 0 0,0-2 0,14-10 0,21-12 0,109-32 0,-87 26 0,-56 27 0,1 2 0,0 0 0,0 0 0,1 2 0,0 0 0,0 0 0,33-5 0,10 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1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1205 1 24575,'-10'13'0,"0"1"0,1 1 0,0 0 0,1 0 0,1 0 0,0 1 0,-7 30 0,2-9 0,-1 1 0,1 0 0,3 0 0,0 1 0,-4 74 0,12-102 0,0 1 0,0-1 0,-1 0 0,0 0 0,-1 1 0,-1-2 0,0 1 0,0 0 0,-1-1 0,-8 14 0,-7 6 0,-1-2 0,-25 27 0,25-30 0,0 0 0,-33 54 0,35-46 0,-44 54 0,-12 18 0,54-71 0,-29 33 0,28-39 0,-27 45 0,42-61 0,1-1 0,1 1 0,0 1 0,1-1 0,0 1 0,1 0 0,-3 21 0,2 259 0,7-157 0,-2-84 0,1-33 0,-1-1 0,-1 1 0,-1 0 0,-1-1 0,0 1 0,-1-1 0,-1 1 0,-1-1 0,-9 24 0,10-34 0,1 0 0,1 1 0,-1-1 0,1 1 0,1-1 0,0 1 0,-1 11 0,-3 22 0,5-41 0,0 0 0,0 0 0,0 0 0,0 0 0,0 0 0,0 0 0,0 0 0,-1-1 0,1 1 0,0 0 0,-1 0 0,1 0 0,0 0 0,-1-1 0,1 1 0,-1 0 0,1 0 0,-1-1 0,0 1 0,1 0 0,-1-1 0,0 1 0,1-1 0,-1 1 0,0-1 0,0 1 0,1-1 0,-1 1 0,0-1 0,0 0 0,0 1 0,0-1 0,0 0 0,1 0 0,-1 0 0,0 0 0,0 1 0,0-1 0,0-1 0,0 1 0,0 0 0,0 0 0,0 0 0,0 0 0,1-1 0,-1 1 0,0 0 0,0-1 0,0 1 0,1-1 0,-1 1 0,0-1 0,0 1 0,1-1 0,-1 1 0,0-1 0,1 0 0,-2 0 0,-6-7 0,0 1 0,0-1 0,-11-15 0,15 17 0,-27-27 0,-1 0 0,-1 3 0,-2 0 0,-62-40 0,-3-10 0,69 42 0,25 28 0,23 25 0,84 97 0,51 51 0,-145-157 0,0 0 0,0 0 0,1 0 0,0-1 0,0 0 0,0-1 0,0 0 0,1 0 0,0 0 0,0-1 0,0-1 0,0 0 0,0 0 0,1-1 0,-1 0 0,0 0 0,1-1 0,-1 0 0,1-1 0,-1 0 0,0 0 0,0-1 0,1 0 0,-1-1 0,0 0 0,-1-1 0,1 1 0,-1-2 0,1 1 0,-1-1 0,-1 0 0,1-1 0,-1 0 0,0 0 0,0-1 0,8-9 0,2-3 0,1 0 0,1 1 0,1 1 0,0 1 0,1 1 0,26-14 0,17-15 0,-49 32 0,0 1 0,0 1 0,23-11 0,0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2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24575,'-4'1'0,"0"0"0,0-1 0,1 2 0,-1-1 0,0 0 0,1 1 0,-1-1 0,1 1 0,0 0 0,0 0 0,0 1 0,0-1 0,0 0 0,0 1 0,0 0 0,1 0 0,-1 0 0,1 0 0,0 0 0,0 0 0,0 1 0,0-1 0,1 1 0,-2 3 0,-5 13 0,0 0 0,-8 39 0,15-56 0,-6 43 0,1 0 0,3 0 0,2 0 0,4 48 0,-1-7 0,-1-71 0,1 0 0,1 0 0,0-1 0,1 1 0,0-1 0,2 1 0,0-1 0,0-1 0,1 1 0,1-1 0,1-1 0,0 0 0,0 0 0,2 0 0,-1-1 0,1-1 0,14 12 0,22 16 0,2-3 0,1-1 0,55 28 0,-104-63 0,101 55 0,-51-29 0,89 62 0,129 102 0,-235-167 0,-1 1 0,-1 2 0,-1 1 0,-2 2 0,0 0 0,-3 2 0,0 1 0,39 66 0,-32-43 0,-9-16 0,24 53 0,-42-78 0,0 1 0,-1 1 0,-1-1 0,0 1 0,-2-1 0,1 1 0,-1 23 0,0-9 0,1 0 0,2 0 0,1 0 0,1 0 0,13 33 0,0 1 0,-20-62 0,1 2 0,0 0 0,0 0 0,0-1 0,0 1 0,1 0 0,0-1 0,-1 1 0,1-1 0,0 1 0,1-1 0,-1 0 0,1 0 0,-1 0 0,5 4 0,-6-8 0,0 1 0,0 0 0,1 0 0,-1 0 0,0 0 0,0-1 0,0 1 0,0-1 0,0 1 0,0-1 0,0 1 0,1-1 0,-2 1 0,1-1 0,0 0 0,0 0 0,0 0 0,0 1 0,0-1 0,-1 0 0,1 0 0,0 0 0,-1 0 0,1 0 0,-1 0 0,1 0 0,-1 0 0,1-3 0,2 0 0,10-18 0,0-1 0,-1 0 0,-2-1 0,0-1 0,-2 1 0,0-1 0,-2-1 0,6-50 0,7-84 0,-17 148 0,0 1 0,1 0 0,0 0 0,1 0 0,0 0 0,0 1 0,1-1 0,1 1 0,0 0 0,11-14 0,-17 24 0,0 0 0,0 0 0,0-1 0,0 1 0,0 0 0,1 0 0,-1 0 0,0-1 0,0 1 0,0 0 0,0 0 0,1 0 0,-1 0 0,0-1 0,0 1 0,0 0 0,1 0 0,-1 0 0,0 0 0,0 0 0,0 0 0,1 0 0,-1 0 0,0 0 0,0 0 0,1 0 0,-1 0 0,0-1 0,0 2 0,0-1 0,1 0 0,-1 0 0,0 0 0,0 0 0,1 0 0,-1 0 0,0 0 0,0 0 0,0 0 0,1 0 0,-1 0 0,0 0 0,0 1 0,0-1 0,1 0 0,-1 0 0,0 0 0,0 1 0,4 15 0,-5 19 0,-3-22 0,-1 0 0,0 0 0,-13 22 0,-11 25 0,6-2 0,17-45 0,1 0 0,0 0 0,0 0 0,2 1 0,-1 0 0,2-1 0,-2 21 0,4-3 0,1-21 0,0-1 0,-1 1 0,0 0 0,-1 0 0,0-1 0,-1 1 0,0-1 0,0 1 0,-1-1 0,0 0 0,-7 14 0,8-20 0,-1-1 0,1 0 0,-1 0 0,1 0 0,-1 0 0,0 0 0,0-1 0,0 0 0,0 1 0,0-1 0,0 0 0,0 0 0,0 0 0,-1-1 0,1 1 0,0-1 0,-1 0 0,1 0 0,0 0 0,0 0 0,-1-1 0,-4-1 0,-4 1 0,1-2 0,0 0 0,0 0 0,0-1 0,-14-7 0,-126-73 0,70 37 0,-90-37 0,50 25 0,103 50 0,23 11 0,31 17 0,-6-1 0,-13-7 0,2 0 0,0-1 0,0 0 0,0-2 0,24 7 0,-26-9 15,0 0 0,-1 2-1,0 0 1,0 0 0,-1 2 0,0 0-1,-1 0 1,19 19 0,-16-14-390,2-1 1,0 0-1,37 20 1,-31-23-6452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1:59.07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3,'9'2,"1"-1,-1 1,1 1,-1 0,0 0,12 6,12 4,12-1,1-3,0-1,0-2,76-2,42 6,-10 1,172-11,-135-2,118-11,-13 1,4-8,43 8,251-2,263-4,-95 11,-434 9,1997-2,-2306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01.71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1,'71'3,"99"18,-99-10,102 2,2231-14,-2389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08.1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1 100,'13'-5,"1"1,-1 0,1 1,0 0,0 2,0-1,1 2,13 1,5-2,115-2,147-10,201 1,-300 15,603 17,-257-15,-290-7,3391 2,-3595-3,53-8,-18 0,-54 9,-1-2,0-1,1-2,45-16,-53 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12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97,'7362'0,"-7317"-2,43-8,36-2,917 11,-506 3,-506-4,0-1,1-2,-1-1,43-14,-41 10,0 2,1 1,51-4,374 10,-215 3,1772-2,-1875 12,-14-1,-97-10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34.png"/><Relationship Id="rId4" Type="http://schemas.openxmlformats.org/officeDocument/2006/relationships/customXml" Target="../ink/ink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2.xml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customXml" Target="../ink/ink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customXml" Target="../ink/ink25.xml"/><Relationship Id="rId4" Type="http://schemas.openxmlformats.org/officeDocument/2006/relationships/image" Target="../media/image64.svg"/><Relationship Id="rId9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17900" y="3097162"/>
            <a:ext cx="4826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5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Application Layer and HTTP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DE1FE-42FA-B4FB-DC9C-AF48CD4DDA6F}"/>
              </a:ext>
            </a:extLst>
          </p:cNvPr>
          <p:cNvSpPr txBox="1"/>
          <p:nvPr/>
        </p:nvSpPr>
        <p:spPr>
          <a:xfrm>
            <a:off x="6555281" y="6526968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29216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31935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/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FCC36A-41B4-D992-44DE-CBCCE15BC89E}"/>
              </a:ext>
            </a:extLst>
          </p:cNvPr>
          <p:cNvSpPr/>
          <p:nvPr/>
        </p:nvSpPr>
        <p:spPr>
          <a:xfrm>
            <a:off x="2734733" y="2781300"/>
            <a:ext cx="20574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the application tolerate potential loss of data?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6AB5E-C99D-6007-6D28-5C7D55E5A075}"/>
              </a:ext>
            </a:extLst>
          </p:cNvPr>
          <p:cNvSpPr/>
          <p:nvPr/>
        </p:nvSpPr>
        <p:spPr>
          <a:xfrm>
            <a:off x="5283200" y="3133976"/>
            <a:ext cx="25146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the application require a specific bandwidth/throughput value?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09FAB-3A24-6B27-02B1-D5000F6FC83D}"/>
              </a:ext>
            </a:extLst>
          </p:cNvPr>
          <p:cNvSpPr/>
          <p:nvPr/>
        </p:nvSpPr>
        <p:spPr>
          <a:xfrm>
            <a:off x="8382000" y="3142443"/>
            <a:ext cx="25146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endpoints need to receive data within X amount of time? Is delay allowed?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46924B-95F1-0007-9643-4347AB4D924E}"/>
                  </a:ext>
                </a:extLst>
              </p14:cNvPr>
              <p14:cNvContentPartPr/>
              <p14:nvPr/>
            </p14:nvContentPartPr>
            <p14:xfrm>
              <a:off x="4029333" y="2167093"/>
              <a:ext cx="857160" cy="46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46924B-95F1-0007-9643-4347AB4D92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693" y="2149093"/>
                <a:ext cx="8928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77466B-DE36-3BA1-3781-0E46B31D70DB}"/>
                  </a:ext>
                </a:extLst>
              </p14:cNvPr>
              <p14:cNvContentPartPr/>
              <p14:nvPr/>
            </p14:nvContentPartPr>
            <p14:xfrm>
              <a:off x="6635373" y="2183653"/>
              <a:ext cx="434160" cy="79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77466B-DE36-3BA1-3781-0E46B31D70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7373" y="2166013"/>
                <a:ext cx="46980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DFD292-0CE9-7A0C-15A1-69A6855150CA}"/>
                  </a:ext>
                </a:extLst>
              </p14:cNvPr>
              <p14:cNvContentPartPr/>
              <p14:nvPr/>
            </p14:nvContentPartPr>
            <p14:xfrm>
              <a:off x="9039813" y="2167093"/>
              <a:ext cx="612000" cy="83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DFD292-0CE9-7A0C-15A1-69A6855150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2173" y="2149093"/>
                <a:ext cx="647640" cy="8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26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39107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66569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74513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68330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77720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59222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79669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561729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27603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38681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071385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46311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12689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8137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87133"/>
              </p:ext>
            </p:extLst>
          </p:nvPr>
        </p:nvGraphicFramePr>
        <p:xfrm>
          <a:off x="1707864" y="1918271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7670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35335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499FA-DF0D-0C0C-96E2-6AC259AFF41C}"/>
              </a:ext>
            </a:extLst>
          </p:cNvPr>
          <p:cNvSpPr txBox="1"/>
          <p:nvPr/>
        </p:nvSpPr>
        <p:spPr>
          <a:xfrm>
            <a:off x="838200" y="1447800"/>
            <a:ext cx="6979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will be working in </a:t>
            </a:r>
            <a:r>
              <a:rPr lang="en-US" sz="2800" b="1" dirty="0"/>
              <a:t>Wireshark</a:t>
            </a:r>
            <a:r>
              <a:rPr lang="en-US" sz="2800" dirty="0"/>
              <a:t> on Friday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73928-CD5E-40DC-3F58-0614171B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37954"/>
            <a:ext cx="5334000" cy="2182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81DB8-9C4A-29F3-28F8-41111F06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661385"/>
            <a:ext cx="10287000" cy="1745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34CA7A-0AFB-66CD-2137-A8D61B8F71E5}"/>
              </a:ext>
            </a:extLst>
          </p:cNvPr>
          <p:cNvSpPr/>
          <p:nvPr/>
        </p:nvSpPr>
        <p:spPr>
          <a:xfrm>
            <a:off x="6172200" y="5039030"/>
            <a:ext cx="4572000" cy="120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0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 Layer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1A38F-1691-7E1E-6106-03624629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95400"/>
            <a:ext cx="10436888" cy="4946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B0E014-6639-3DF9-BC5E-5029BF83B911}"/>
              </a:ext>
            </a:extLst>
          </p:cNvPr>
          <p:cNvSpPr/>
          <p:nvPr/>
        </p:nvSpPr>
        <p:spPr>
          <a:xfrm>
            <a:off x="7848226" y="63269"/>
            <a:ext cx="2944306" cy="38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Application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895AA-257B-FD90-3A29-38978CF57E69}"/>
              </a:ext>
            </a:extLst>
          </p:cNvPr>
          <p:cNvSpPr/>
          <p:nvPr/>
        </p:nvSpPr>
        <p:spPr>
          <a:xfrm>
            <a:off x="7859855" y="578787"/>
            <a:ext cx="2932677" cy="3840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Transport Layer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E595658-18F7-4748-7D97-D4B08433ED38}"/>
              </a:ext>
            </a:extLst>
          </p:cNvPr>
          <p:cNvSpPr/>
          <p:nvPr/>
        </p:nvSpPr>
        <p:spPr>
          <a:xfrm>
            <a:off x="10972800" y="311034"/>
            <a:ext cx="228600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B53862-D042-FF94-F51B-0F59AF17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47301"/>
            <a:ext cx="7772400" cy="43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9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F000-9897-AA30-43AF-303593DA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83815"/>
            <a:ext cx="7620000" cy="4046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FA8B8-BA75-0968-33CD-679F613830B3}"/>
              </a:ext>
            </a:extLst>
          </p:cNvPr>
          <p:cNvSpPr txBox="1"/>
          <p:nvPr/>
        </p:nvSpPr>
        <p:spPr>
          <a:xfrm>
            <a:off x="1219200" y="5747835"/>
            <a:ext cx="848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 1: Application sends messages through a </a:t>
            </a:r>
            <a:r>
              <a:rPr lang="en-US" sz="2400" b="1" dirty="0"/>
              <a:t>TCP</a:t>
            </a:r>
            <a:r>
              <a:rPr lang="en-US" sz="2400" dirty="0"/>
              <a:t> socket</a:t>
            </a:r>
          </a:p>
        </p:txBody>
      </p:sp>
    </p:spTree>
    <p:extLst>
      <p:ext uri="{BB962C8B-B14F-4D97-AF65-F5344CB8AC3E}">
        <p14:creationId xmlns:p14="http://schemas.microsoft.com/office/powerpoint/2010/main" val="300801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F000-9897-AA30-43AF-303593DA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83815"/>
            <a:ext cx="7620000" cy="4046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FA8B8-BA75-0968-33CD-679F613830B3}"/>
              </a:ext>
            </a:extLst>
          </p:cNvPr>
          <p:cNvSpPr txBox="1"/>
          <p:nvPr/>
        </p:nvSpPr>
        <p:spPr>
          <a:xfrm>
            <a:off x="1219200" y="5747835"/>
            <a:ext cx="852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 2: Application sends messages through a </a:t>
            </a:r>
            <a:r>
              <a:rPr lang="en-US" sz="2400" b="1" dirty="0"/>
              <a:t>UDP</a:t>
            </a:r>
            <a:r>
              <a:rPr lang="en-US" sz="2400" dirty="0"/>
              <a:t> socket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E6C4C-A2C6-DA1F-3FB5-ED45B32E130C}"/>
              </a:ext>
            </a:extLst>
          </p:cNvPr>
          <p:cNvSpPr/>
          <p:nvPr/>
        </p:nvSpPr>
        <p:spPr>
          <a:xfrm>
            <a:off x="7848600" y="4343400"/>
            <a:ext cx="685800" cy="386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A9067-9650-9D3E-15DC-D0610095AA39}"/>
              </a:ext>
            </a:extLst>
          </p:cNvPr>
          <p:cNvSpPr/>
          <p:nvPr/>
        </p:nvSpPr>
        <p:spPr>
          <a:xfrm>
            <a:off x="2514600" y="4343400"/>
            <a:ext cx="685800" cy="386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2897162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</p:spTree>
    <p:extLst>
      <p:ext uri="{BB962C8B-B14F-4D97-AF65-F5344CB8AC3E}">
        <p14:creationId xmlns:p14="http://schemas.microsoft.com/office/powerpoint/2010/main" val="501536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</p:spTree>
    <p:extLst>
      <p:ext uri="{BB962C8B-B14F-4D97-AF65-F5344CB8AC3E}">
        <p14:creationId xmlns:p14="http://schemas.microsoft.com/office/powerpoint/2010/main" val="3784217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0F48-B4B6-769C-7940-F728B70F27A4}"/>
              </a:ext>
            </a:extLst>
          </p:cNvPr>
          <p:cNvSpPr txBox="1"/>
          <p:nvPr/>
        </p:nvSpPr>
        <p:spPr>
          <a:xfrm>
            <a:off x="762000" y="5279210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http://www.cs.montana.edu/pearsall/classes/fall2023/466/main.html</a:t>
            </a:r>
          </a:p>
        </p:txBody>
      </p:sp>
    </p:spTree>
    <p:extLst>
      <p:ext uri="{BB962C8B-B14F-4D97-AF65-F5344CB8AC3E}">
        <p14:creationId xmlns:p14="http://schemas.microsoft.com/office/powerpoint/2010/main" val="3322257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0F48-B4B6-769C-7940-F728B70F27A4}"/>
              </a:ext>
            </a:extLst>
          </p:cNvPr>
          <p:cNvSpPr txBox="1"/>
          <p:nvPr/>
        </p:nvSpPr>
        <p:spPr>
          <a:xfrm>
            <a:off x="762000" y="5279210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http://www.cs.montana.edu/pearsall/classes/fall2023/466/main.html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638652-A95C-0AB7-E19F-1CE43BA85974}"/>
                  </a:ext>
                </a:extLst>
              </p14:cNvPr>
              <p14:cNvContentPartPr/>
              <p14:nvPr/>
            </p14:nvContentPartPr>
            <p14:xfrm>
              <a:off x="1963653" y="5485213"/>
              <a:ext cx="2658240" cy="3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638652-A95C-0AB7-E19F-1CE43BA85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0013" y="5377573"/>
                <a:ext cx="27658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245E622-66AF-7E73-5327-31908208FE4A}"/>
                  </a:ext>
                </a:extLst>
              </p14:cNvPr>
              <p14:cNvContentPartPr/>
              <p14:nvPr/>
            </p14:nvContentPartPr>
            <p14:xfrm>
              <a:off x="2353533" y="4800133"/>
              <a:ext cx="10461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245E622-66AF-7E73-5327-31908208FE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9893" y="4692493"/>
                <a:ext cx="1153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C8C78D-101A-5EAB-81B4-DA9AF2F8B72C}"/>
                  </a:ext>
                </a:extLst>
              </p14:cNvPr>
              <p14:cNvContentPartPr/>
              <p14:nvPr/>
            </p14:nvContentPartPr>
            <p14:xfrm>
              <a:off x="4597053" y="4781413"/>
              <a:ext cx="2514960" cy="3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C8C78D-101A-5EAB-81B4-DA9AF2F8B7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3413" y="4673413"/>
                <a:ext cx="2622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19ABA6-0FB7-BA17-82E6-4712A4B2E7E2}"/>
                  </a:ext>
                </a:extLst>
              </p14:cNvPr>
              <p14:cNvContentPartPr/>
              <p14:nvPr/>
            </p14:nvContentPartPr>
            <p14:xfrm>
              <a:off x="4808733" y="5408893"/>
              <a:ext cx="4524480" cy="3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19ABA6-0FB7-BA17-82E6-4712A4B2E7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093" y="5301253"/>
                <a:ext cx="4632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6101AD-809B-F91B-8FEF-0B14BFE4577F}"/>
                  </a:ext>
                </a:extLst>
              </p14:cNvPr>
              <p14:cNvContentPartPr/>
              <p14:nvPr/>
            </p14:nvContentPartPr>
            <p14:xfrm>
              <a:off x="9406293" y="5341573"/>
              <a:ext cx="1349280" cy="178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6101AD-809B-F91B-8FEF-0B14BFE457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2293" y="5233933"/>
                <a:ext cx="1456920" cy="394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DAE7933-91F1-CA22-336C-85B7760ED579}"/>
              </a:ext>
            </a:extLst>
          </p:cNvPr>
          <p:cNvSpPr txBox="1"/>
          <p:nvPr/>
        </p:nvSpPr>
        <p:spPr>
          <a:xfrm rot="1095355">
            <a:off x="10457815" y="4556394"/>
            <a:ext cx="160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object that is retrieved!</a:t>
            </a:r>
          </a:p>
        </p:txBody>
      </p:sp>
    </p:spTree>
    <p:extLst>
      <p:ext uri="{BB962C8B-B14F-4D97-AF65-F5344CB8AC3E}">
        <p14:creationId xmlns:p14="http://schemas.microsoft.com/office/powerpoint/2010/main" val="2968391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60634C-6958-D9F1-49B4-FA04C935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6461856" cy="47203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06D064-613C-41A7-D308-2679A460E457}"/>
              </a:ext>
            </a:extLst>
          </p:cNvPr>
          <p:cNvSpPr txBox="1"/>
          <p:nvPr/>
        </p:nvSpPr>
        <p:spPr>
          <a:xfrm>
            <a:off x="7848600" y="152400"/>
            <a:ext cx="3429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 is </a:t>
            </a:r>
            <a:r>
              <a:rPr lang="en-US" sz="2800" i="1" dirty="0"/>
              <a:t>stateless</a:t>
            </a:r>
            <a:r>
              <a:rPr lang="en-US" sz="2800" dirty="0"/>
              <a:t> protocol that acts as a uniform API for different platforms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25DCA7-B65A-82B7-1753-F392BE56CE17}"/>
                  </a:ext>
                </a:extLst>
              </p14:cNvPr>
              <p14:cNvContentPartPr/>
              <p14:nvPr/>
            </p14:nvContentPartPr>
            <p14:xfrm>
              <a:off x="5274213" y="5680693"/>
              <a:ext cx="1586160" cy="60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25DCA7-B65A-82B7-1753-F392BE56C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8093" y="5674573"/>
                <a:ext cx="1598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0D2B17-DCA3-84F6-ED52-E1AC4BF699F8}"/>
                  </a:ext>
                </a:extLst>
              </p14:cNvPr>
              <p14:cNvContentPartPr/>
              <p14:nvPr/>
            </p14:nvContentPartPr>
            <p14:xfrm>
              <a:off x="507453" y="5687893"/>
              <a:ext cx="177480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0D2B17-DCA3-84F6-ED52-E1AC4BF699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333" y="5681773"/>
                <a:ext cx="178704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AA1A274-94EB-BCF1-4A41-F46C7A487F70}"/>
              </a:ext>
            </a:extLst>
          </p:cNvPr>
          <p:cNvSpPr txBox="1"/>
          <p:nvPr/>
        </p:nvSpPr>
        <p:spPr>
          <a:xfrm>
            <a:off x="8195778" y="2362200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Built on </a:t>
            </a:r>
            <a:r>
              <a:rPr lang="en-US" sz="2800" b="1" dirty="0"/>
              <a:t>TCP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6CBA8-42D9-AC17-6E37-C1D6E75E62F8}"/>
              </a:ext>
            </a:extLst>
          </p:cNvPr>
          <p:cNvSpPr txBox="1"/>
          <p:nvPr/>
        </p:nvSpPr>
        <p:spPr>
          <a:xfrm>
            <a:off x="7696200" y="3367486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protocol consists of two important pieces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HTTP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854412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08BC-DFBC-C09B-BD0E-235DB93396FE}"/>
              </a:ext>
            </a:extLst>
          </p:cNvPr>
          <p:cNvSpPr txBox="1"/>
          <p:nvPr/>
        </p:nvSpPr>
        <p:spPr>
          <a:xfrm>
            <a:off x="8077200" y="990600"/>
            <a:ext cx="364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can either be </a:t>
            </a:r>
            <a:r>
              <a:rPr lang="en-US" b="1" dirty="0"/>
              <a:t>persistent</a:t>
            </a:r>
            <a:r>
              <a:rPr lang="en-US" dirty="0"/>
              <a:t> or </a:t>
            </a:r>
            <a:r>
              <a:rPr lang="en-US" b="1" dirty="0"/>
              <a:t>non persistent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112CB-C886-091F-34D2-037BD14A62FE}"/>
              </a:ext>
            </a:extLst>
          </p:cNvPr>
          <p:cNvSpPr txBox="1"/>
          <p:nvPr/>
        </p:nvSpPr>
        <p:spPr>
          <a:xfrm>
            <a:off x="7886700" y="2362200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Persistent-</a:t>
            </a:r>
            <a:r>
              <a:rPr lang="en-US" dirty="0"/>
              <a:t> the same TCP connection is used to transmit all web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F61E2-2EF7-26AD-989E-5579A22E8B88}"/>
              </a:ext>
            </a:extLst>
          </p:cNvPr>
          <p:cNvSpPr txBox="1"/>
          <p:nvPr/>
        </p:nvSpPr>
        <p:spPr>
          <a:xfrm>
            <a:off x="7886700" y="3920902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 persistent- </a:t>
            </a:r>
            <a:r>
              <a:rPr lang="en-US" dirty="0"/>
              <a:t>a new TCP connection is opened for each web object</a:t>
            </a:r>
          </a:p>
        </p:txBody>
      </p:sp>
    </p:spTree>
    <p:extLst>
      <p:ext uri="{BB962C8B-B14F-4D97-AF65-F5344CB8AC3E}">
        <p14:creationId xmlns:p14="http://schemas.microsoft.com/office/powerpoint/2010/main" val="184139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37FAF-1BF4-260D-46AF-A2E85CE3A9C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40E6-FB74-4AE1-376E-4A060A842808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0D0D89-A69C-0AC7-ED98-B111203B7BBB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5CC00C-C0FA-395C-4716-0CACF4F8B861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CEFE5-8CF0-3E4E-22AF-5E2DEC7A3DA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F164C2-D728-A24B-2054-9225EB08C836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76570-D178-6789-AD77-4F73572BE6A0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91D45A-2B78-7E58-D3C9-FCB213EA07A4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EC987F-DD3A-9A01-1E05-FCB760C1F941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A714F5-3372-96CB-6979-4415CF237B95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F123F-082C-82E1-943B-7C050F3C7986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0779F08-4A58-0FAF-4861-90FADA75BEF5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81010-BBD9-C1B6-BD92-8E3C5D710AD9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0E756-2392-0106-A6F7-31927E74F435}"/>
              </a:ext>
            </a:extLst>
          </p:cNvPr>
          <p:cNvSpPr txBox="1"/>
          <p:nvPr/>
        </p:nvSpPr>
        <p:spPr>
          <a:xfrm>
            <a:off x="6172200" y="5449753"/>
            <a:ext cx="579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*In the textbook, they condense it to a 5-layer model, but 7 layers is what is most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183FF-CDA4-A158-B4B6-44A9415E6B2A}"/>
              </a:ext>
            </a:extLst>
          </p:cNvPr>
          <p:cNvSpPr txBox="1"/>
          <p:nvPr/>
        </p:nvSpPr>
        <p:spPr>
          <a:xfrm>
            <a:off x="5380046" y="9176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788D0-5F9F-DE8E-7E9E-CBB999967372}"/>
              </a:ext>
            </a:extLst>
          </p:cNvPr>
          <p:cNvSpPr txBox="1"/>
          <p:nvPr/>
        </p:nvSpPr>
        <p:spPr>
          <a:xfrm>
            <a:off x="5380046" y="1744379"/>
            <a:ext cx="304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14:cNvPr>
              <p14:cNvContentPartPr/>
              <p14:nvPr/>
            </p14:nvContentPartPr>
            <p14:xfrm>
              <a:off x="268086" y="148520"/>
              <a:ext cx="5582520" cy="77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46" y="85520"/>
                <a:ext cx="570816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976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</p:spTree>
    <p:extLst>
      <p:ext uri="{BB962C8B-B14F-4D97-AF65-F5344CB8AC3E}">
        <p14:creationId xmlns:p14="http://schemas.microsoft.com/office/powerpoint/2010/main" val="2070614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</p:spTree>
    <p:extLst>
      <p:ext uri="{BB962C8B-B14F-4D97-AF65-F5344CB8AC3E}">
        <p14:creationId xmlns:p14="http://schemas.microsoft.com/office/powerpoint/2010/main" val="680817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</p:spTree>
    <p:extLst>
      <p:ext uri="{BB962C8B-B14F-4D97-AF65-F5344CB8AC3E}">
        <p14:creationId xmlns:p14="http://schemas.microsoft.com/office/powerpoint/2010/main" val="3921116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</p:spTree>
    <p:extLst>
      <p:ext uri="{BB962C8B-B14F-4D97-AF65-F5344CB8AC3E}">
        <p14:creationId xmlns:p14="http://schemas.microsoft.com/office/powerpoint/2010/main" val="176586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10CD-2872-0B32-DE35-49F9E3304EA9}"/>
              </a:ext>
            </a:extLst>
          </p:cNvPr>
          <p:cNvSpPr txBox="1"/>
          <p:nvPr/>
        </p:nvSpPr>
        <p:spPr>
          <a:xfrm>
            <a:off x="7958633" y="4987729"/>
            <a:ext cx="438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Client receives the HTTP response. Once entire file is received, then TCP connection is closed</a:t>
            </a:r>
          </a:p>
          <a:p>
            <a:endParaRPr lang="en-US" dirty="0"/>
          </a:p>
          <a:p>
            <a:r>
              <a:rPr lang="en-US" dirty="0"/>
              <a:t>        (repeat for each web object)</a:t>
            </a:r>
          </a:p>
        </p:txBody>
      </p:sp>
    </p:spTree>
    <p:extLst>
      <p:ext uri="{BB962C8B-B14F-4D97-AF65-F5344CB8AC3E}">
        <p14:creationId xmlns:p14="http://schemas.microsoft.com/office/powerpoint/2010/main" val="3931812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10CD-2872-0B32-DE35-49F9E3304EA9}"/>
              </a:ext>
            </a:extLst>
          </p:cNvPr>
          <p:cNvSpPr txBox="1"/>
          <p:nvPr/>
        </p:nvSpPr>
        <p:spPr>
          <a:xfrm>
            <a:off x="7958633" y="4987729"/>
            <a:ext cx="438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Client receives the HTTP response. Once entire file is received, then TCP connection is closed</a:t>
            </a:r>
          </a:p>
          <a:p>
            <a:endParaRPr lang="en-US" dirty="0"/>
          </a:p>
          <a:p>
            <a:r>
              <a:rPr lang="en-US" dirty="0"/>
              <a:t>        (repeat for each web object)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B4081F-976B-2A84-1057-CD5B6DA6CC65}"/>
                  </a:ext>
                </a:extLst>
              </p14:cNvPr>
              <p14:cNvContentPartPr/>
              <p14:nvPr/>
            </p14:nvContentPartPr>
            <p14:xfrm>
              <a:off x="8500213" y="6240133"/>
              <a:ext cx="2689200" cy="9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B4081F-976B-2A84-1057-CD5B6DA6C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6573" y="6132493"/>
                <a:ext cx="2796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A962517-13AE-504A-304F-6E20417BFF45}"/>
                  </a:ext>
                </a:extLst>
              </p14:cNvPr>
              <p14:cNvContentPartPr/>
              <p14:nvPr/>
            </p14:nvContentPartPr>
            <p14:xfrm>
              <a:off x="10887733" y="5510773"/>
              <a:ext cx="890280" cy="26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A962517-13AE-504A-304F-6E20417BFF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4093" y="5403133"/>
                <a:ext cx="997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F094C7-7443-2126-809E-286BCBC4C379}"/>
                  </a:ext>
                </a:extLst>
              </p14:cNvPr>
              <p14:cNvContentPartPr/>
              <p14:nvPr/>
            </p14:nvContentPartPr>
            <p14:xfrm>
              <a:off x="8043013" y="5731453"/>
              <a:ext cx="1971720" cy="34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F094C7-7443-2126-809E-286BCBC4C3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9013" y="5623453"/>
                <a:ext cx="20793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7463F1-8BF5-1034-9E95-78314597EFAD}"/>
                  </a:ext>
                </a:extLst>
              </p14:cNvPr>
              <p14:cNvContentPartPr/>
              <p14:nvPr/>
            </p14:nvContentPartPr>
            <p14:xfrm>
              <a:off x="1127773" y="210853"/>
              <a:ext cx="2081520" cy="23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7463F1-8BF5-1034-9E95-78314597EF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773" y="103213"/>
                <a:ext cx="21891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76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1.1+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89538-7072-64B1-D33D-1407B8693EF8}"/>
              </a:ext>
            </a:extLst>
          </p:cNvPr>
          <p:cNvSpPr txBox="1"/>
          <p:nvPr/>
        </p:nvSpPr>
        <p:spPr>
          <a:xfrm>
            <a:off x="80391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persistent HTTP connection, all web objects will be sent through the same TCP connection</a:t>
            </a:r>
          </a:p>
        </p:txBody>
      </p:sp>
      <p:pic>
        <p:nvPicPr>
          <p:cNvPr id="1026" name="Picture 2" descr="vector of armchair icon, chair icon in trendy flat style">
            <a:extLst>
              <a:ext uri="{FF2B5EF4-FFF2-40B4-BE49-F238E27FC236}">
                <a16:creationId xmlns:a16="http://schemas.microsoft.com/office/drawing/2014/main" id="{397DF9A0-D23F-91ED-9F11-FCF34494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9812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1B9A15-661E-74BC-34BE-1A9AF3D539F1}"/>
              </a:ext>
            </a:extLst>
          </p:cNvPr>
          <p:cNvSpPr txBox="1"/>
          <p:nvPr/>
        </p:nvSpPr>
        <p:spPr>
          <a:xfrm>
            <a:off x="9223390" y="376572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Parallelism?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28F1D3-53BF-D247-C71F-460D26216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82" y="4690042"/>
            <a:ext cx="6625897" cy="12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7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</p:spTree>
    <p:extLst>
      <p:ext uri="{BB962C8B-B14F-4D97-AF65-F5344CB8AC3E}">
        <p14:creationId xmlns:p14="http://schemas.microsoft.com/office/powerpoint/2010/main" val="4270192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CB46D-A88A-105F-2949-F5578BAB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36" y="3835451"/>
            <a:ext cx="39221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87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37FAF-1BF4-260D-46AF-A2E85CE3A9C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91D45A-2B78-7E58-D3C9-FCB213EA07A4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14:cNvPr>
              <p14:cNvContentPartPr/>
              <p14:nvPr/>
            </p14:nvContentPartPr>
            <p14:xfrm>
              <a:off x="268086" y="148520"/>
              <a:ext cx="5582520" cy="77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086" y="85520"/>
                <a:ext cx="5708160" cy="90036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Snapchat Logo Vector Art, Icons, and Graphics for Free Download">
            <a:extLst>
              <a:ext uri="{FF2B5EF4-FFF2-40B4-BE49-F238E27FC236}">
                <a16:creationId xmlns:a16="http://schemas.microsoft.com/office/drawing/2014/main" id="{FCCA563F-16D1-E52C-3CA8-3B8A1A36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napchat Logo Vector Art, Icons, and Graphics for Free Download">
            <a:extLst>
              <a:ext uri="{FF2B5EF4-FFF2-40B4-BE49-F238E27FC236}">
                <a16:creationId xmlns:a16="http://schemas.microsoft.com/office/drawing/2014/main" id="{245AE6DC-502B-7FFE-4C21-67501BAA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37F39A-DF51-FFA9-0101-84AB120847E5}"/>
              </a:ext>
            </a:extLst>
          </p:cNvPr>
          <p:cNvCxnSpPr/>
          <p:nvPr/>
        </p:nvCxnSpPr>
        <p:spPr>
          <a:xfrm>
            <a:off x="2362200" y="281940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Gmail - Free logo icons">
            <a:extLst>
              <a:ext uri="{FF2B5EF4-FFF2-40B4-BE49-F238E27FC236}">
                <a16:creationId xmlns:a16="http://schemas.microsoft.com/office/drawing/2014/main" id="{C81C80FB-8E70-B0E1-4FAE-47F4E398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1" y="3772677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mail - Free logo icons">
            <a:extLst>
              <a:ext uri="{FF2B5EF4-FFF2-40B4-BE49-F238E27FC236}">
                <a16:creationId xmlns:a16="http://schemas.microsoft.com/office/drawing/2014/main" id="{9420A719-DE20-BABA-9215-62C7B8F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73" y="3729273"/>
            <a:ext cx="1360653" cy="13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962CF-53D2-44E7-B059-3AD731CED93C}"/>
              </a:ext>
            </a:extLst>
          </p:cNvPr>
          <p:cNvCxnSpPr/>
          <p:nvPr/>
        </p:nvCxnSpPr>
        <p:spPr>
          <a:xfrm>
            <a:off x="2362200" y="4409599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Google Chrome - Wikipedia">
            <a:extLst>
              <a:ext uri="{FF2B5EF4-FFF2-40B4-BE49-F238E27FC236}">
                <a16:creationId xmlns:a16="http://schemas.microsoft.com/office/drawing/2014/main" id="{B7CC3D04-89CF-A06D-AD7C-D1E2D38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62" y="2991739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FD185-9C60-8E48-499C-D4A12D876B61}"/>
              </a:ext>
            </a:extLst>
          </p:cNvPr>
          <p:cNvCxnSpPr/>
          <p:nvPr/>
        </p:nvCxnSpPr>
        <p:spPr>
          <a:xfrm>
            <a:off x="8229600" y="3599098"/>
            <a:ext cx="144772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>
            <a:extLst>
              <a:ext uri="{FF2B5EF4-FFF2-40B4-BE49-F238E27FC236}">
                <a16:creationId xmlns:a16="http://schemas.microsoft.com/office/drawing/2014/main" id="{3DAB416C-FDF3-E1E9-FAAB-DE64951A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390" y="2943451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080A0-D919-CF8E-D207-8732447E39A8}"/>
              </a:ext>
            </a:extLst>
          </p:cNvPr>
          <p:cNvSpPr txBox="1"/>
          <p:nvPr/>
        </p:nvSpPr>
        <p:spPr>
          <a:xfrm>
            <a:off x="2817612" y="23984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9F88B-867D-B5C6-BFC0-238DA8975D1A}"/>
              </a:ext>
            </a:extLst>
          </p:cNvPr>
          <p:cNvSpPr txBox="1"/>
          <p:nvPr/>
        </p:nvSpPr>
        <p:spPr>
          <a:xfrm>
            <a:off x="2788886" y="405104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E80B-0DBD-013B-4CA4-235A55C7E24A}"/>
              </a:ext>
            </a:extLst>
          </p:cNvPr>
          <p:cNvSpPr txBox="1"/>
          <p:nvPr/>
        </p:nvSpPr>
        <p:spPr>
          <a:xfrm>
            <a:off x="8668769" y="32120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8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96B42-2B06-897F-ABE0-285E0734DE2F}"/>
              </a:ext>
            </a:extLst>
          </p:cNvPr>
          <p:cNvSpPr/>
          <p:nvPr/>
        </p:nvSpPr>
        <p:spPr>
          <a:xfrm>
            <a:off x="1981200" y="2017080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75DE3-A83F-E00A-2EF1-4DD1F637D456}"/>
              </a:ext>
            </a:extLst>
          </p:cNvPr>
          <p:cNvSpPr/>
          <p:nvPr/>
        </p:nvSpPr>
        <p:spPr>
          <a:xfrm>
            <a:off x="7696670" y="4887626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9300BA-A307-805A-C413-2AAE2A72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019612"/>
            <a:ext cx="2501324" cy="1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0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96B42-2B06-897F-ABE0-285E0734DE2F}"/>
              </a:ext>
            </a:extLst>
          </p:cNvPr>
          <p:cNvSpPr/>
          <p:nvPr/>
        </p:nvSpPr>
        <p:spPr>
          <a:xfrm>
            <a:off x="1981200" y="2017080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75DE3-A83F-E00A-2EF1-4DD1F637D456}"/>
              </a:ext>
            </a:extLst>
          </p:cNvPr>
          <p:cNvSpPr/>
          <p:nvPr/>
        </p:nvSpPr>
        <p:spPr>
          <a:xfrm>
            <a:off x="7696670" y="4887626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9300BA-A307-805A-C413-2AAE2A72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019612"/>
            <a:ext cx="2501324" cy="12151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05EB41-9F5D-E568-3729-52A8B2E2164F}"/>
              </a:ext>
            </a:extLst>
          </p:cNvPr>
          <p:cNvSpPr/>
          <p:nvPr/>
        </p:nvSpPr>
        <p:spPr>
          <a:xfrm>
            <a:off x="4936065" y="1552282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4B292-7355-C15F-EEA9-098DAC0F9723}"/>
              </a:ext>
            </a:extLst>
          </p:cNvPr>
          <p:cNvSpPr/>
          <p:nvPr/>
        </p:nvSpPr>
        <p:spPr>
          <a:xfrm>
            <a:off x="3305174" y="5427400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752F4-B08C-0A0C-4680-860ABEDDF645}"/>
              </a:ext>
            </a:extLst>
          </p:cNvPr>
          <p:cNvSpPr txBox="1"/>
          <p:nvPr/>
        </p:nvSpPr>
        <p:spPr>
          <a:xfrm>
            <a:off x="3586260" y="5562600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6375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98294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72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0" y="1285220"/>
            <a:ext cx="1563248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200 - Ok</a:t>
            </a:r>
          </a:p>
        </p:txBody>
      </p:sp>
    </p:spTree>
    <p:extLst>
      <p:ext uri="{BB962C8B-B14F-4D97-AF65-F5344CB8AC3E}">
        <p14:creationId xmlns:p14="http://schemas.microsoft.com/office/powerpoint/2010/main" val="4047610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0" y="1285220"/>
            <a:ext cx="2744662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</p:txBody>
      </p:sp>
    </p:spTree>
    <p:extLst>
      <p:ext uri="{BB962C8B-B14F-4D97-AF65-F5344CB8AC3E}">
        <p14:creationId xmlns:p14="http://schemas.microsoft.com/office/powerpoint/2010/main" val="3700723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1" y="1285220"/>
            <a:ext cx="3352800" cy="181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  <a:p>
            <a:r>
              <a:rPr lang="en-US" sz="2800" dirty="0"/>
              <a:t>301 – Resource has moved</a:t>
            </a:r>
          </a:p>
        </p:txBody>
      </p:sp>
    </p:spTree>
    <p:extLst>
      <p:ext uri="{BB962C8B-B14F-4D97-AF65-F5344CB8AC3E}">
        <p14:creationId xmlns:p14="http://schemas.microsoft.com/office/powerpoint/2010/main" val="1169950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1" y="1285220"/>
            <a:ext cx="3352800" cy="2677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  <a:p>
            <a:r>
              <a:rPr lang="en-US" sz="2800" dirty="0"/>
              <a:t>301 – Resource has moved</a:t>
            </a:r>
          </a:p>
          <a:p>
            <a:r>
              <a:rPr lang="en-US" sz="2800" dirty="0"/>
              <a:t>500 –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88822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</p:spTree>
    <p:extLst>
      <p:ext uri="{BB962C8B-B14F-4D97-AF65-F5344CB8AC3E}">
        <p14:creationId xmlns:p14="http://schemas.microsoft.com/office/powerpoint/2010/main" val="3272558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66997-DF81-42A5-2E9B-573BD05B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59" y="3779858"/>
            <a:ext cx="3978563" cy="1844367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E2BD48-E8F8-8FF0-10D0-FC87E490AEE9}"/>
              </a:ext>
            </a:extLst>
          </p:cNvPr>
          <p:cNvSpPr/>
          <p:nvPr/>
        </p:nvSpPr>
        <p:spPr>
          <a:xfrm>
            <a:off x="1986278" y="1986126"/>
            <a:ext cx="3881122" cy="15190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3E2C-E472-85C0-AA68-D54E17BC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20580"/>
            <a:ext cx="5086350" cy="533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CA1B8D-D349-4B65-45EF-DC1116A7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371600"/>
            <a:ext cx="990600" cy="561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4486AF-304B-49A9-5F71-644449913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133600"/>
            <a:ext cx="1009650" cy="523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286788-839E-6ABB-5E9C-FD00C5AA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76" y="2737740"/>
            <a:ext cx="838047" cy="4226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FEC23F-E9FA-A592-24B7-BA94ED332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598676"/>
            <a:ext cx="542925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171DDE-E65B-7035-4E9F-F05E7FC96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488" y="521677"/>
            <a:ext cx="1171575" cy="542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873AC2-62BF-AB1F-3A29-EFD118504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163" y="1144494"/>
            <a:ext cx="1219200" cy="4542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849C72-51B5-11F0-2A6D-CB04FB017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" y="3987743"/>
            <a:ext cx="581025" cy="552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7541D2-3CFE-151D-2A31-98C049325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" y="4708583"/>
            <a:ext cx="533400" cy="476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1D5B46-E70A-1214-311D-E7D3D6919A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" y="5353223"/>
            <a:ext cx="600075" cy="5429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14DD14-1EFF-38C9-8812-6C68047B49B3}"/>
              </a:ext>
            </a:extLst>
          </p:cNvPr>
          <p:cNvSpPr txBox="1"/>
          <p:nvPr/>
        </p:nvSpPr>
        <p:spPr>
          <a:xfrm>
            <a:off x="7239000" y="127554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applications are built with different technologies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B57E6-57E5-3A2F-B598-34BAD7AF26D7}"/>
              </a:ext>
            </a:extLst>
          </p:cNvPr>
          <p:cNvSpPr txBox="1"/>
          <p:nvPr/>
        </p:nvSpPr>
        <p:spPr>
          <a:xfrm>
            <a:off x="7239000" y="2487408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universal method for communicating between applications connected to the internet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A0F5BA-FB31-C0A1-296F-1EA1E420F747}"/>
              </a:ext>
            </a:extLst>
          </p:cNvPr>
          <p:cNvSpPr txBox="1"/>
          <p:nvPr/>
        </p:nvSpPr>
        <p:spPr>
          <a:xfrm>
            <a:off x="7315200" y="4152894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web applications need to be “compatible” with other web applications they communicate with</a:t>
            </a:r>
          </a:p>
        </p:txBody>
      </p:sp>
    </p:spTree>
    <p:extLst>
      <p:ext uri="{BB962C8B-B14F-4D97-AF65-F5344CB8AC3E}">
        <p14:creationId xmlns:p14="http://schemas.microsoft.com/office/powerpoint/2010/main" val="433427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66997-DF81-42A5-2E9B-573BD05B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59" y="3779858"/>
            <a:ext cx="3978563" cy="1844367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E2BD48-E8F8-8FF0-10D0-FC87E490AEE9}"/>
              </a:ext>
            </a:extLst>
          </p:cNvPr>
          <p:cNvSpPr/>
          <p:nvPr/>
        </p:nvSpPr>
        <p:spPr>
          <a:xfrm>
            <a:off x="1986278" y="1986126"/>
            <a:ext cx="3881122" cy="15190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76F53-2780-05ED-2F6E-B936A7CE3393}"/>
              </a:ext>
            </a:extLst>
          </p:cNvPr>
          <p:cNvSpPr/>
          <p:nvPr/>
        </p:nvSpPr>
        <p:spPr>
          <a:xfrm>
            <a:off x="2081370" y="3962399"/>
            <a:ext cx="5310030" cy="10169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1A3F73-B1E8-2270-53CA-F7E2272EE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315" y="5133932"/>
            <a:ext cx="2208330" cy="1574875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857898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05474-9FCB-132B-A6B1-F40D71C3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8" y="2643207"/>
            <a:ext cx="5088125" cy="3726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664930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ACD51-B03C-F605-70C8-AA5ED4E87F22}"/>
              </a:ext>
            </a:extLst>
          </p:cNvPr>
          <p:cNvSpPr txBox="1"/>
          <p:nvPr/>
        </p:nvSpPr>
        <p:spPr>
          <a:xfrm>
            <a:off x="205768" y="3285187"/>
            <a:ext cx="653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</a:t>
            </a:r>
            <a:r>
              <a:rPr lang="en-US" sz="2400" dirty="0"/>
              <a:t>- is the secure implementation of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4E8F-8E57-D27F-254A-D196390EFB91}"/>
              </a:ext>
            </a:extLst>
          </p:cNvPr>
          <p:cNvSpPr txBox="1"/>
          <p:nvPr/>
        </p:nvSpPr>
        <p:spPr>
          <a:xfrm>
            <a:off x="409805" y="3722248"/>
            <a:ext cx="571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 Adds </a:t>
            </a:r>
            <a:r>
              <a:rPr lang="en-US" sz="2400" b="1" dirty="0">
                <a:sym typeface="Wingdings" panose="05000000000000000000" pitchFamily="2" charset="2"/>
              </a:rPr>
              <a:t>encryption</a:t>
            </a:r>
            <a:r>
              <a:rPr lang="en-US" sz="2400" dirty="0">
                <a:sym typeface="Wingdings" panose="05000000000000000000" pitchFamily="2" charset="2"/>
              </a:rPr>
              <a:t> and </a:t>
            </a:r>
            <a:r>
              <a:rPr lang="en-US" sz="2400" b="1" dirty="0">
                <a:sym typeface="Wingdings" panose="05000000000000000000" pitchFamily="2" charset="2"/>
              </a:rPr>
              <a:t>authentication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665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C8689C5-62D4-7A8E-4D9E-2E84D7C7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68" y="2690114"/>
            <a:ext cx="4495353" cy="35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19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A2122-3B83-7C42-BED2-6E4381BF3B8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6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A6653EDB-605C-A097-B7B5-722549D0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02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A2122-3B83-7C42-BED2-6E4381BF3B8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6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A6653EDB-605C-A097-B7B5-722549D0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8B649-33B0-EA33-AECF-F8DD5E4B527C}"/>
              </a:ext>
            </a:extLst>
          </p:cNvPr>
          <p:cNvSpPr txBox="1"/>
          <p:nvPr/>
        </p:nvSpPr>
        <p:spPr>
          <a:xfrm>
            <a:off x="381000" y="4231999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often it can be useful to identify a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access and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Dynamic continent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570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48955-4183-305C-1923-028B12E5C155}"/>
              </a:ext>
            </a:extLst>
          </p:cNvPr>
          <p:cNvSpPr txBox="1"/>
          <p:nvPr/>
        </p:nvSpPr>
        <p:spPr>
          <a:xfrm>
            <a:off x="685800" y="14478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Cookies</a:t>
            </a:r>
            <a:r>
              <a:rPr lang="en-US" sz="2400" dirty="0"/>
              <a:t> are pieces of information that are exchanged between browsers and web servers to identify users in active connections</a:t>
            </a:r>
          </a:p>
        </p:txBody>
      </p:sp>
      <p:pic>
        <p:nvPicPr>
          <p:cNvPr id="9" name="Picture 2" descr="Cookie Monster walk-arounds | Muppet Wiki | Fandom">
            <a:extLst>
              <a:ext uri="{FF2B5EF4-FFF2-40B4-BE49-F238E27FC236}">
                <a16:creationId xmlns:a16="http://schemas.microsoft.com/office/drawing/2014/main" id="{13B36285-3DD1-C16D-9F06-63A978D5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609600"/>
            <a:ext cx="1938547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40D7E-71CE-F436-BF53-E5D4E17773B4}"/>
              </a:ext>
            </a:extLst>
          </p:cNvPr>
          <p:cNvSpPr txBox="1"/>
          <p:nvPr/>
        </p:nvSpPr>
        <p:spPr>
          <a:xfrm>
            <a:off x="838200" y="3041764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&amp;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352723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15062-007A-F3FA-EE41-850F8D55C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65"/>
          <a:stretch/>
        </p:blipFill>
        <p:spPr>
          <a:xfrm>
            <a:off x="5699510" y="304801"/>
            <a:ext cx="63756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6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5656C-D5AF-E06C-5641-F7DF3FF5C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02"/>
          <a:stretch/>
        </p:blipFill>
        <p:spPr>
          <a:xfrm>
            <a:off x="5699510" y="304800"/>
            <a:ext cx="6375650" cy="3352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73561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</p:spTree>
    <p:extLst>
      <p:ext uri="{BB962C8B-B14F-4D97-AF65-F5344CB8AC3E}">
        <p14:creationId xmlns:p14="http://schemas.microsoft.com/office/powerpoint/2010/main" val="326228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68833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14:cNvPr>
              <p14:cNvContentPartPr/>
              <p14:nvPr/>
            </p14:nvContentPartPr>
            <p14:xfrm>
              <a:off x="5739693" y="972613"/>
              <a:ext cx="881280" cy="1017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0693" y="963616"/>
                <a:ext cx="898920" cy="103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14:cNvPr>
              <p14:cNvContentPartPr/>
              <p14:nvPr/>
            </p14:nvContentPartPr>
            <p14:xfrm>
              <a:off x="7008333" y="1942813"/>
              <a:ext cx="1340640" cy="438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335" y="1933813"/>
                <a:ext cx="1358275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14:cNvPr>
              <p14:cNvContentPartPr/>
              <p14:nvPr/>
            </p14:nvContentPartPr>
            <p14:xfrm>
              <a:off x="7230093" y="3690973"/>
              <a:ext cx="1804680" cy="702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1093" y="3681973"/>
                <a:ext cx="1822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14:cNvPr>
              <p14:cNvContentPartPr/>
              <p14:nvPr/>
            </p14:nvContentPartPr>
            <p14:xfrm>
              <a:off x="10904253" y="1895653"/>
              <a:ext cx="1162800" cy="594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253" y="1886658"/>
                <a:ext cx="1180440" cy="612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853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14:cNvPr>
              <p14:cNvContentPartPr/>
              <p14:nvPr/>
            </p14:nvContentPartPr>
            <p14:xfrm>
              <a:off x="5739693" y="972613"/>
              <a:ext cx="881280" cy="1017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0693" y="963616"/>
                <a:ext cx="898920" cy="103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14:cNvPr>
              <p14:cNvContentPartPr/>
              <p14:nvPr/>
            </p14:nvContentPartPr>
            <p14:xfrm>
              <a:off x="7008333" y="1942813"/>
              <a:ext cx="1340640" cy="438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335" y="1933813"/>
                <a:ext cx="1358275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14:cNvPr>
              <p14:cNvContentPartPr/>
              <p14:nvPr/>
            </p14:nvContentPartPr>
            <p14:xfrm>
              <a:off x="7230093" y="3690973"/>
              <a:ext cx="1804680" cy="702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1093" y="3681973"/>
                <a:ext cx="1822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14:cNvPr>
              <p14:cNvContentPartPr/>
              <p14:nvPr/>
            </p14:nvContentPartPr>
            <p14:xfrm>
              <a:off x="10904253" y="1895653"/>
              <a:ext cx="1162800" cy="594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253" y="1886658"/>
                <a:ext cx="1180440" cy="6123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 descr="ArtStation - Evil Cookie">
            <a:extLst>
              <a:ext uri="{FF2B5EF4-FFF2-40B4-BE49-F238E27FC236}">
                <a16:creationId xmlns:a16="http://schemas.microsoft.com/office/drawing/2014/main" id="{116F9032-505B-C48B-6D6B-7699AC9F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979" y="4482875"/>
            <a:ext cx="1905106" cy="19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906B38-9824-567E-FBCB-55C9222EB098}"/>
              </a:ext>
            </a:extLst>
          </p:cNvPr>
          <p:cNvSpPr txBox="1"/>
          <p:nvPr/>
        </p:nvSpPr>
        <p:spPr>
          <a:xfrm>
            <a:off x="5933550" y="5609605"/>
            <a:ext cx="414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is lots of controversy regarding the privacy and morality of tracking user information with cookies</a:t>
            </a:r>
          </a:p>
        </p:txBody>
      </p:sp>
    </p:spTree>
    <p:extLst>
      <p:ext uri="{BB962C8B-B14F-4D97-AF65-F5344CB8AC3E}">
        <p14:creationId xmlns:p14="http://schemas.microsoft.com/office/powerpoint/2010/main" val="3938022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8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3120090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05C5-A7AC-ECEB-CB35-1060FBE1885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</p:spTree>
    <p:extLst>
      <p:ext uri="{BB962C8B-B14F-4D97-AF65-F5344CB8AC3E}">
        <p14:creationId xmlns:p14="http://schemas.microsoft.com/office/powerpoint/2010/main" val="2587180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05C5-A7AC-ECEB-CB35-1060FBE1885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B9BD6-E156-7D5D-F729-D83073EF831B}"/>
              </a:ext>
            </a:extLst>
          </p:cNvPr>
          <p:cNvSpPr txBox="1"/>
          <p:nvPr/>
        </p:nvSpPr>
        <p:spPr>
          <a:xfrm>
            <a:off x="838200" y="5251376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27634918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6C709-5813-E09C-CBF5-D1AAF0A85533}"/>
              </a:ext>
            </a:extLst>
          </p:cNvPr>
          <p:cNvSpPr txBox="1"/>
          <p:nvPr/>
        </p:nvSpPr>
        <p:spPr>
          <a:xfrm>
            <a:off x="762000" y="307427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B26A6-AF26-C698-3679-0E77F4878643}"/>
              </a:ext>
            </a:extLst>
          </p:cNvPr>
          <p:cNvSpPr txBox="1"/>
          <p:nvPr/>
        </p:nvSpPr>
        <p:spPr>
          <a:xfrm>
            <a:off x="762000" y="384106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3F6C3-625A-91B7-9A45-CB3C2B5F87B2}"/>
              </a:ext>
            </a:extLst>
          </p:cNvPr>
          <p:cNvSpPr txBox="1"/>
          <p:nvPr/>
        </p:nvSpPr>
        <p:spPr>
          <a:xfrm>
            <a:off x="762000" y="458476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EA703-B7D8-9AD4-C40D-37D49B114CDD}"/>
              </a:ext>
            </a:extLst>
          </p:cNvPr>
          <p:cNvSpPr txBox="1"/>
          <p:nvPr/>
        </p:nvSpPr>
        <p:spPr>
          <a:xfrm>
            <a:off x="761999" y="5556674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Web cache stores a local copy of the object, then issues an HTTP response with the object </a:t>
            </a:r>
          </a:p>
        </p:txBody>
      </p:sp>
    </p:spTree>
    <p:extLst>
      <p:ext uri="{BB962C8B-B14F-4D97-AF65-F5344CB8AC3E}">
        <p14:creationId xmlns:p14="http://schemas.microsoft.com/office/powerpoint/2010/main" val="3193382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6C709-5813-E09C-CBF5-D1AAF0A85533}"/>
              </a:ext>
            </a:extLst>
          </p:cNvPr>
          <p:cNvSpPr txBox="1"/>
          <p:nvPr/>
        </p:nvSpPr>
        <p:spPr>
          <a:xfrm>
            <a:off x="762000" y="307427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B26A6-AF26-C698-3679-0E77F4878643}"/>
              </a:ext>
            </a:extLst>
          </p:cNvPr>
          <p:cNvSpPr txBox="1"/>
          <p:nvPr/>
        </p:nvSpPr>
        <p:spPr>
          <a:xfrm>
            <a:off x="762000" y="384106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3F6C3-625A-91B7-9A45-CB3C2B5F87B2}"/>
              </a:ext>
            </a:extLst>
          </p:cNvPr>
          <p:cNvSpPr txBox="1"/>
          <p:nvPr/>
        </p:nvSpPr>
        <p:spPr>
          <a:xfrm>
            <a:off x="762000" y="458476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EA703-B7D8-9AD4-C40D-37D49B114CDD}"/>
              </a:ext>
            </a:extLst>
          </p:cNvPr>
          <p:cNvSpPr txBox="1"/>
          <p:nvPr/>
        </p:nvSpPr>
        <p:spPr>
          <a:xfrm>
            <a:off x="761999" y="5556674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Web cache stores a local copy of the object, then issues an HTTP response with the object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9B3F37-58B9-99D0-D691-6F67906378C6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B31E10-668E-2318-C469-6CE9B258ADD8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</p:spTree>
    <p:extLst>
      <p:ext uri="{BB962C8B-B14F-4D97-AF65-F5344CB8AC3E}">
        <p14:creationId xmlns:p14="http://schemas.microsoft.com/office/powerpoint/2010/main" val="2573671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9B3F37-58B9-99D0-D691-6F67906378C6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B31E10-668E-2318-C469-6CE9B258ADD8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B102-0818-2491-AFC4-2F2B3BA28F49}"/>
              </a:ext>
            </a:extLst>
          </p:cNvPr>
          <p:cNvSpPr txBox="1"/>
          <p:nvPr/>
        </p:nvSpPr>
        <p:spPr>
          <a:xfrm>
            <a:off x="838200" y="3658106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Improves response time (especially if the cache has the object that is requested)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51D0A-1739-F80B-01B7-6AF55232D88B}"/>
              </a:ext>
            </a:extLst>
          </p:cNvPr>
          <p:cNvSpPr txBox="1"/>
          <p:nvPr/>
        </p:nvSpPr>
        <p:spPr>
          <a:xfrm>
            <a:off x="999166" y="48006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connection from the client to the cache is typically much faster than the connection from client to host server</a:t>
            </a:r>
          </a:p>
        </p:txBody>
      </p:sp>
    </p:spTree>
    <p:extLst>
      <p:ext uri="{BB962C8B-B14F-4D97-AF65-F5344CB8AC3E}">
        <p14:creationId xmlns:p14="http://schemas.microsoft.com/office/powerpoint/2010/main" val="2494384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7479F-61F6-BDA9-40FF-2944E352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3000"/>
            <a:ext cx="3582466" cy="51528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BBFD99A-F7A9-5E0D-873B-A1312D0B75C1}"/>
              </a:ext>
            </a:extLst>
          </p:cNvPr>
          <p:cNvSpPr/>
          <p:nvPr/>
        </p:nvSpPr>
        <p:spPr>
          <a:xfrm>
            <a:off x="5181600" y="3187944"/>
            <a:ext cx="609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1B100-5D9E-7A08-08AB-197434A6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02" y="1030590"/>
            <a:ext cx="4001048" cy="53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8574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70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</p:spTree>
    <p:extLst>
      <p:ext uri="{BB962C8B-B14F-4D97-AF65-F5344CB8AC3E}">
        <p14:creationId xmlns:p14="http://schemas.microsoft.com/office/powerpoint/2010/main" val="3996342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27C3-F39D-182E-4087-6F3D76DFB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2689293"/>
            <a:ext cx="4630738" cy="82978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578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C1BF3-573D-A4F0-C851-0A1F24C1A869}"/>
              </a:ext>
            </a:extLst>
          </p:cNvPr>
          <p:cNvCxnSpPr>
            <a:cxnSpLocks/>
          </p:cNvCxnSpPr>
          <p:nvPr/>
        </p:nvCxnSpPr>
        <p:spPr>
          <a:xfrm flipH="1">
            <a:off x="7162800" y="1600200"/>
            <a:ext cx="19050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7831D-FEAB-ECFE-020F-BF496395F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199" y="2313956"/>
            <a:ext cx="5122067" cy="178540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5FF68D-EBCF-E6FC-F62A-7B9E8C2C81C6}"/>
                  </a:ext>
                </a:extLst>
              </p14:cNvPr>
              <p14:cNvContentPartPr/>
              <p14:nvPr/>
            </p14:nvContentPartPr>
            <p14:xfrm>
              <a:off x="6866133" y="3309373"/>
              <a:ext cx="2868480" cy="27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5FF68D-EBCF-E6FC-F62A-7B9E8C2C81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133" y="3201373"/>
                <a:ext cx="297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731214-F736-86FE-9DDF-4F501B572470}"/>
                  </a:ext>
                </a:extLst>
              </p14:cNvPr>
              <p14:cNvContentPartPr/>
              <p14:nvPr/>
            </p14:nvContentPartPr>
            <p14:xfrm>
              <a:off x="5062533" y="3301813"/>
              <a:ext cx="1644480" cy="26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731214-F736-86FE-9DDF-4F501B5724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8533" y="3193813"/>
                <a:ext cx="17521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042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111" y="2651210"/>
            <a:ext cx="5047489" cy="9292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</p:spTree>
    <p:extLst>
      <p:ext uri="{BB962C8B-B14F-4D97-AF65-F5344CB8AC3E}">
        <p14:creationId xmlns:p14="http://schemas.microsoft.com/office/powerpoint/2010/main" val="259696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394" y="2670242"/>
            <a:ext cx="3728928" cy="686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93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394" y="2670242"/>
            <a:ext cx="3728928" cy="686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652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787919-F028-06A2-5696-6E4693AC75DD}"/>
              </a:ext>
            </a:extLst>
          </p:cNvPr>
          <p:cNvCxnSpPr>
            <a:cxnSpLocks/>
          </p:cNvCxnSpPr>
          <p:nvPr/>
        </p:nvCxnSpPr>
        <p:spPr>
          <a:xfrm flipV="1">
            <a:off x="10013950" y="2012258"/>
            <a:ext cx="0" cy="2031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2F96F6E-9C6F-E1A0-FBD5-F91A6F91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707" y="2247589"/>
            <a:ext cx="3650985" cy="14394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134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8F227B-9E98-CC58-4CF7-C32DE9B4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57200"/>
            <a:ext cx="5772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D0842-47BA-AA39-F109-093B94985937}"/>
              </a:ext>
            </a:extLst>
          </p:cNvPr>
          <p:cNvSpPr txBox="1"/>
          <p:nvPr/>
        </p:nvSpPr>
        <p:spPr>
          <a:xfrm>
            <a:off x="6040715" y="3781589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is done through a </a:t>
            </a:r>
            <a:r>
              <a:rPr lang="en-US" b="1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24/7*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in a </a:t>
            </a:r>
            <a:r>
              <a:rPr lang="en-US" b="1" dirty="0"/>
              <a:t>data center</a:t>
            </a:r>
          </a:p>
        </p:txBody>
      </p:sp>
      <p:pic>
        <p:nvPicPr>
          <p:cNvPr id="4098" name="Picture 2" descr="What Is Data Center Security? 6 Ways to Ensure Your Interests Are Protected  - Hashed Out by The SSL Store™">
            <a:extLst>
              <a:ext uri="{FF2B5EF4-FFF2-40B4-BE49-F238E27FC236}">
                <a16:creationId xmlns:a16="http://schemas.microsoft.com/office/drawing/2014/main" id="{A63EB39C-99E1-FDBF-A103-BCCFFB6A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9175"/>
            <a:ext cx="2514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331DBF-6B18-2DF7-AB3E-28612FB25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3613" r="34651" b="13423"/>
          <a:stretch/>
        </p:blipFill>
        <p:spPr bwMode="auto">
          <a:xfrm>
            <a:off x="8056213" y="5183897"/>
            <a:ext cx="99212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7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D0842-47BA-AA39-F109-093B94985937}"/>
              </a:ext>
            </a:extLst>
          </p:cNvPr>
          <p:cNvSpPr txBox="1"/>
          <p:nvPr/>
        </p:nvSpPr>
        <p:spPr>
          <a:xfrm>
            <a:off x="6040715" y="3781589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is done through a </a:t>
            </a:r>
            <a:r>
              <a:rPr lang="en-US" b="1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24/7*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in a </a:t>
            </a:r>
            <a:r>
              <a:rPr lang="en-US" b="1" dirty="0"/>
              <a:t>data center</a:t>
            </a:r>
          </a:p>
        </p:txBody>
      </p:sp>
      <p:pic>
        <p:nvPicPr>
          <p:cNvPr id="4098" name="Picture 2" descr="What Is Data Center Security? 6 Ways to Ensure Your Interests Are Protected  - Hashed Out by The SSL Store™">
            <a:extLst>
              <a:ext uri="{FF2B5EF4-FFF2-40B4-BE49-F238E27FC236}">
                <a16:creationId xmlns:a16="http://schemas.microsoft.com/office/drawing/2014/main" id="{A63EB39C-99E1-FDBF-A103-BCCFFB6A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9175"/>
            <a:ext cx="2514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331DBF-6B18-2DF7-AB3E-28612FB25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3613" r="34651" b="13423"/>
          <a:stretch/>
        </p:blipFill>
        <p:spPr bwMode="auto">
          <a:xfrm>
            <a:off x="8056213" y="5183897"/>
            <a:ext cx="99212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oogle Cloud Data Center Locations - Kinsta®">
            <a:extLst>
              <a:ext uri="{FF2B5EF4-FFF2-40B4-BE49-F238E27FC236}">
                <a16:creationId xmlns:a16="http://schemas.microsoft.com/office/drawing/2014/main" id="{2D323909-F484-7CB4-837B-2677683E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04" y="1185634"/>
            <a:ext cx="7891597" cy="396121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21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4954</TotalTime>
  <Words>3371</Words>
  <Application>Microsoft Office PowerPoint</Application>
  <PresentationFormat>Widescreen</PresentationFormat>
  <Paragraphs>631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Courier New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34</cp:revision>
  <dcterms:created xsi:type="dcterms:W3CDTF">2022-08-21T16:55:59Z</dcterms:created>
  <dcterms:modified xsi:type="dcterms:W3CDTF">2023-09-06T05:04:51Z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